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8" r:id="rId6"/>
    <p:sldId id="261" r:id="rId7"/>
    <p:sldId id="260" r:id="rId8"/>
    <p:sldId id="262" r:id="rId9"/>
    <p:sldId id="267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1072B-1116-0148-AA98-D3028C51C43C}" v="1259" dt="2021-07-29T03:05:43.760"/>
    <p1510:client id="{34F934E1-584F-4CEB-AF3D-9A78CABC6D45}" v="19" dt="2021-07-28T22:22:21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>
        <p:scale>
          <a:sx n="106" d="100"/>
          <a:sy n="106" d="100"/>
        </p:scale>
        <p:origin x="1704" y="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i, Jasper [USA]" userId="S::605411@bah.com::f6acecea-4036-42f7-92e7-5b7c56766e4d" providerId="AD" clId="Web-{749A90DF-C69E-4FD3-9D89-339D6040650A}"/>
    <pc:docChg chg="addSld delSld modSld sldOrd">
      <pc:chgData name="Choi, Jasper [USA]" userId="S::605411@bah.com::f6acecea-4036-42f7-92e7-5b7c56766e4d" providerId="AD" clId="Web-{749A90DF-C69E-4FD3-9D89-339D6040650A}" dt="2021-07-27T22:26:38.113" v="259" actId="20577"/>
      <pc:docMkLst>
        <pc:docMk/>
      </pc:docMkLst>
      <pc:sldChg chg="ord">
        <pc:chgData name="Choi, Jasper [USA]" userId="S::605411@bah.com::f6acecea-4036-42f7-92e7-5b7c56766e4d" providerId="AD" clId="Web-{749A90DF-C69E-4FD3-9D89-339D6040650A}" dt="2021-07-27T22:21:29.278" v="171"/>
        <pc:sldMkLst>
          <pc:docMk/>
          <pc:sldMk cId="0" sldId="258"/>
        </pc:sldMkLst>
      </pc:sldChg>
      <pc:sldChg chg="modSp">
        <pc:chgData name="Choi, Jasper [USA]" userId="S::605411@bah.com::f6acecea-4036-42f7-92e7-5b7c56766e4d" providerId="AD" clId="Web-{749A90DF-C69E-4FD3-9D89-339D6040650A}" dt="2021-07-27T22:17:11.367" v="0" actId="1076"/>
        <pc:sldMkLst>
          <pc:docMk/>
          <pc:sldMk cId="0" sldId="261"/>
        </pc:sldMkLst>
        <pc:picChg chg="mod">
          <ac:chgData name="Choi, Jasper [USA]" userId="S::605411@bah.com::f6acecea-4036-42f7-92e7-5b7c56766e4d" providerId="AD" clId="Web-{749A90DF-C69E-4FD3-9D89-339D6040650A}" dt="2021-07-27T22:17:11.367" v="0" actId="1076"/>
          <ac:picMkLst>
            <pc:docMk/>
            <pc:sldMk cId="0" sldId="261"/>
            <ac:picMk id="3" creationId="{5A13F71E-ABC8-8A4A-8CD8-D19191126F04}"/>
          </ac:picMkLst>
        </pc:picChg>
      </pc:sldChg>
      <pc:sldChg chg="new del">
        <pc:chgData name="Choi, Jasper [USA]" userId="S::605411@bah.com::f6acecea-4036-42f7-92e7-5b7c56766e4d" providerId="AD" clId="Web-{749A90DF-C69E-4FD3-9D89-339D6040650A}" dt="2021-07-27T22:17:53.102" v="3"/>
        <pc:sldMkLst>
          <pc:docMk/>
          <pc:sldMk cId="2920684715" sldId="267"/>
        </pc:sldMkLst>
      </pc:sldChg>
      <pc:sldChg chg="modSp add replId">
        <pc:chgData name="Choi, Jasper [USA]" userId="S::605411@bah.com::f6acecea-4036-42f7-92e7-5b7c56766e4d" providerId="AD" clId="Web-{749A90DF-C69E-4FD3-9D89-339D6040650A}" dt="2021-07-27T22:26:38.113" v="259" actId="20577"/>
        <pc:sldMkLst>
          <pc:docMk/>
          <pc:sldMk cId="3647913352" sldId="267"/>
        </pc:sldMkLst>
        <pc:spChg chg="mod">
          <ac:chgData name="Choi, Jasper [USA]" userId="S::605411@bah.com::f6acecea-4036-42f7-92e7-5b7c56766e4d" providerId="AD" clId="Web-{749A90DF-C69E-4FD3-9D89-339D6040650A}" dt="2021-07-27T22:22:21.905" v="183" actId="20577"/>
          <ac:spMkLst>
            <pc:docMk/>
            <pc:sldMk cId="3647913352" sldId="267"/>
            <ac:spMk id="159" creationId="{00000000-0000-0000-0000-000000000000}"/>
          </ac:spMkLst>
        </pc:spChg>
        <pc:spChg chg="mod">
          <ac:chgData name="Choi, Jasper [USA]" userId="S::605411@bah.com::f6acecea-4036-42f7-92e7-5b7c56766e4d" providerId="AD" clId="Web-{749A90DF-C69E-4FD3-9D89-339D6040650A}" dt="2021-07-27T22:26:38.113" v="259" actId="20577"/>
          <ac:spMkLst>
            <pc:docMk/>
            <pc:sldMk cId="3647913352" sldId="267"/>
            <ac:spMk id="160" creationId="{00000000-0000-0000-0000-000000000000}"/>
          </ac:spMkLst>
        </pc:spChg>
      </pc:sldChg>
      <pc:sldChg chg="modSp new del ord">
        <pc:chgData name="Choi, Jasper [USA]" userId="S::605411@bah.com::f6acecea-4036-42f7-92e7-5b7c56766e4d" providerId="AD" clId="Web-{749A90DF-C69E-4FD3-9D89-339D6040650A}" dt="2021-07-27T22:21:27.294" v="170"/>
        <pc:sldMkLst>
          <pc:docMk/>
          <pc:sldMk cId="723625117" sldId="268"/>
        </pc:sldMkLst>
        <pc:spChg chg="mod">
          <ac:chgData name="Choi, Jasper [USA]" userId="S::605411@bah.com::f6acecea-4036-42f7-92e7-5b7c56766e4d" providerId="AD" clId="Web-{749A90DF-C69E-4FD3-9D89-339D6040650A}" dt="2021-07-27T22:18:41.244" v="24" actId="20577"/>
          <ac:spMkLst>
            <pc:docMk/>
            <pc:sldMk cId="723625117" sldId="268"/>
            <ac:spMk id="2" creationId="{20681883-63FE-4871-94E7-1D71D4208506}"/>
          </ac:spMkLst>
        </pc:spChg>
        <pc:spChg chg="mod">
          <ac:chgData name="Choi, Jasper [USA]" userId="S::605411@bah.com::f6acecea-4036-42f7-92e7-5b7c56766e4d" providerId="AD" clId="Web-{749A90DF-C69E-4FD3-9D89-339D6040650A}" dt="2021-07-27T22:20:29.543" v="169" actId="20577"/>
          <ac:spMkLst>
            <pc:docMk/>
            <pc:sldMk cId="723625117" sldId="268"/>
            <ac:spMk id="3" creationId="{61BED480-CD81-44E8-B863-85A6EB54C20E}"/>
          </ac:spMkLst>
        </pc:spChg>
      </pc:sldChg>
    </pc:docChg>
  </pc:docChgLst>
  <pc:docChgLst>
    <pc:chgData name="Shahid, Ahmed [USA]" userId="S::586680@bah.com::1d06b09a-1336-4210-a41c-1021bc2c7e6d" providerId="AD" clId="Web-{34F934E1-584F-4CEB-AF3D-9A78CABC6D45}"/>
    <pc:docChg chg="modSld">
      <pc:chgData name="Shahid, Ahmed [USA]" userId="S::586680@bah.com::1d06b09a-1336-4210-a41c-1021bc2c7e6d" providerId="AD" clId="Web-{34F934E1-584F-4CEB-AF3D-9A78CABC6D45}" dt="2021-07-28T22:22:21.286" v="18" actId="1076"/>
      <pc:docMkLst>
        <pc:docMk/>
      </pc:docMkLst>
      <pc:sldChg chg="addSp delSp modSp">
        <pc:chgData name="Shahid, Ahmed [USA]" userId="S::586680@bah.com::1d06b09a-1336-4210-a41c-1021bc2c7e6d" providerId="AD" clId="Web-{34F934E1-584F-4CEB-AF3D-9A78CABC6D45}" dt="2021-07-28T22:22:21.286" v="18" actId="1076"/>
        <pc:sldMkLst>
          <pc:docMk/>
          <pc:sldMk cId="0" sldId="258"/>
        </pc:sldMkLst>
        <pc:spChg chg="add del mod">
          <ac:chgData name="Shahid, Ahmed [USA]" userId="S::586680@bah.com::1d06b09a-1336-4210-a41c-1021bc2c7e6d" providerId="AD" clId="Web-{34F934E1-584F-4CEB-AF3D-9A78CABC6D45}" dt="2021-07-28T22:10:46.957" v="2"/>
          <ac:spMkLst>
            <pc:docMk/>
            <pc:sldMk cId="0" sldId="258"/>
            <ac:spMk id="2" creationId="{8909CD6D-E3E6-417C-98E8-EE60D1B6C81A}"/>
          </ac:spMkLst>
        </pc:spChg>
        <pc:picChg chg="add mod">
          <ac:chgData name="Shahid, Ahmed [USA]" userId="S::586680@bah.com::1d06b09a-1336-4210-a41c-1021bc2c7e6d" providerId="AD" clId="Web-{34F934E1-584F-4CEB-AF3D-9A78CABC6D45}" dt="2021-07-28T22:22:12.442" v="17" actId="1076"/>
          <ac:picMkLst>
            <pc:docMk/>
            <pc:sldMk cId="0" sldId="258"/>
            <ac:picMk id="3" creationId="{C35053A7-203F-4D03-88D6-EAEF3D542B65}"/>
          </ac:picMkLst>
        </pc:picChg>
        <pc:picChg chg="mod">
          <ac:chgData name="Shahid, Ahmed [USA]" userId="S::586680@bah.com::1d06b09a-1336-4210-a41c-1021bc2c7e6d" providerId="AD" clId="Web-{34F934E1-584F-4CEB-AF3D-9A78CABC6D45}" dt="2021-07-28T22:22:21.286" v="18" actId="1076"/>
          <ac:picMkLst>
            <pc:docMk/>
            <pc:sldMk cId="0" sldId="258"/>
            <ac:picMk id="1028" creationId="{895342BA-2805-AC48-943E-F96FDAA9B1DB}"/>
          </ac:picMkLst>
        </pc:picChg>
      </pc:sldChg>
    </pc:docChg>
  </pc:docChgLst>
  <pc:docChgLst>
    <pc:chgData name="Choi, Jasper [USA]" userId="f6acecea-4036-42f7-92e7-5b7c56766e4d" providerId="ADAL" clId="{81254D1B-EFA4-450D-B0D1-FECE41743EAC}"/>
    <pc:docChg chg="custSel addSld delSld modSld">
      <pc:chgData name="Choi, Jasper [USA]" userId="f6acecea-4036-42f7-92e7-5b7c56766e4d" providerId="ADAL" clId="{81254D1B-EFA4-450D-B0D1-FECE41743EAC}" dt="2021-07-28T01:10:37.145" v="1878" actId="20577"/>
      <pc:docMkLst>
        <pc:docMk/>
      </pc:docMkLst>
      <pc:sldChg chg="modSp mod">
        <pc:chgData name="Choi, Jasper [USA]" userId="f6acecea-4036-42f7-92e7-5b7c56766e4d" providerId="ADAL" clId="{81254D1B-EFA4-450D-B0D1-FECE41743EAC}" dt="2021-07-27T22:39:18.948" v="1118" actId="207"/>
        <pc:sldMkLst>
          <pc:docMk/>
          <pc:sldMk cId="0" sldId="261"/>
        </pc:sldMkLst>
        <pc:spChg chg="mod">
          <ac:chgData name="Choi, Jasper [USA]" userId="f6acecea-4036-42f7-92e7-5b7c56766e4d" providerId="ADAL" clId="{81254D1B-EFA4-450D-B0D1-FECE41743EAC}" dt="2021-07-27T22:38:20.682" v="976" actId="20577"/>
          <ac:spMkLst>
            <pc:docMk/>
            <pc:sldMk cId="0" sldId="261"/>
            <ac:spMk id="150" creationId="{00000000-0000-0000-0000-000000000000}"/>
          </ac:spMkLst>
        </pc:spChg>
        <pc:spChg chg="mod">
          <ac:chgData name="Choi, Jasper [USA]" userId="f6acecea-4036-42f7-92e7-5b7c56766e4d" providerId="ADAL" clId="{81254D1B-EFA4-450D-B0D1-FECE41743EAC}" dt="2021-07-27T22:39:18.948" v="1118" actId="207"/>
          <ac:spMkLst>
            <pc:docMk/>
            <pc:sldMk cId="0" sldId="261"/>
            <ac:spMk id="151" creationId="{00000000-0000-0000-0000-000000000000}"/>
          </ac:spMkLst>
        </pc:spChg>
      </pc:sldChg>
      <pc:sldChg chg="modSp mod">
        <pc:chgData name="Choi, Jasper [USA]" userId="f6acecea-4036-42f7-92e7-5b7c56766e4d" providerId="ADAL" clId="{81254D1B-EFA4-450D-B0D1-FECE41743EAC}" dt="2021-07-28T01:10:37.145" v="1878" actId="20577"/>
        <pc:sldMkLst>
          <pc:docMk/>
          <pc:sldMk cId="0" sldId="262"/>
        </pc:sldMkLst>
        <pc:spChg chg="mod">
          <ac:chgData name="Choi, Jasper [USA]" userId="f6acecea-4036-42f7-92e7-5b7c56766e4d" providerId="ADAL" clId="{81254D1B-EFA4-450D-B0D1-FECE41743EAC}" dt="2021-07-28T01:10:37.145" v="1878" actId="20577"/>
          <ac:spMkLst>
            <pc:docMk/>
            <pc:sldMk cId="0" sldId="262"/>
            <ac:spMk id="160" creationId="{00000000-0000-0000-0000-000000000000}"/>
          </ac:spMkLst>
        </pc:spChg>
      </pc:sldChg>
      <pc:sldChg chg="modSp mod">
        <pc:chgData name="Choi, Jasper [USA]" userId="f6acecea-4036-42f7-92e7-5b7c56766e4d" providerId="ADAL" clId="{81254D1B-EFA4-450D-B0D1-FECE41743EAC}" dt="2021-07-28T00:42:25.935" v="1872" actId="20577"/>
        <pc:sldMkLst>
          <pc:docMk/>
          <pc:sldMk cId="0" sldId="264"/>
        </pc:sldMkLst>
        <pc:spChg chg="mod">
          <ac:chgData name="Choi, Jasper [USA]" userId="f6acecea-4036-42f7-92e7-5b7c56766e4d" providerId="ADAL" clId="{81254D1B-EFA4-450D-B0D1-FECE41743EAC}" dt="2021-07-28T00:42:25.935" v="1872" actId="20577"/>
          <ac:spMkLst>
            <pc:docMk/>
            <pc:sldMk cId="0" sldId="264"/>
            <ac:spMk id="2" creationId="{86D35683-20AD-1F49-B636-9466B40CB541}"/>
          </ac:spMkLst>
        </pc:spChg>
        <pc:spChg chg="mod">
          <ac:chgData name="Choi, Jasper [USA]" userId="f6acecea-4036-42f7-92e7-5b7c56766e4d" providerId="ADAL" clId="{81254D1B-EFA4-450D-B0D1-FECE41743EAC}" dt="2021-07-27T22:58:18.570" v="1850" actId="20577"/>
          <ac:spMkLst>
            <pc:docMk/>
            <pc:sldMk cId="0" sldId="264"/>
            <ac:spMk id="180" creationId="{00000000-0000-0000-0000-000000000000}"/>
          </ac:spMkLst>
        </pc:spChg>
      </pc:sldChg>
      <pc:sldChg chg="modSp mod">
        <pc:chgData name="Choi, Jasper [USA]" userId="f6acecea-4036-42f7-92e7-5b7c56766e4d" providerId="ADAL" clId="{81254D1B-EFA4-450D-B0D1-FECE41743EAC}" dt="2021-07-27T23:11:53.061" v="1857" actId="20577"/>
        <pc:sldMkLst>
          <pc:docMk/>
          <pc:sldMk cId="3647913352" sldId="267"/>
        </pc:sldMkLst>
        <pc:spChg chg="mod">
          <ac:chgData name="Choi, Jasper [USA]" userId="f6acecea-4036-42f7-92e7-5b7c56766e4d" providerId="ADAL" clId="{81254D1B-EFA4-450D-B0D1-FECE41743EAC}" dt="2021-07-27T23:11:53.061" v="1857" actId="20577"/>
          <ac:spMkLst>
            <pc:docMk/>
            <pc:sldMk cId="3647913352" sldId="267"/>
            <ac:spMk id="160" creationId="{00000000-0000-0000-0000-000000000000}"/>
          </ac:spMkLst>
        </pc:spChg>
      </pc:sldChg>
      <pc:sldChg chg="add del">
        <pc:chgData name="Choi, Jasper [USA]" userId="f6acecea-4036-42f7-92e7-5b7c56766e4d" providerId="ADAL" clId="{81254D1B-EFA4-450D-B0D1-FECE41743EAC}" dt="2021-07-27T23:11:25.612" v="1852" actId="47"/>
        <pc:sldMkLst>
          <pc:docMk/>
          <pc:sldMk cId="1289020570" sldId="268"/>
        </pc:sldMkLst>
      </pc:sldChg>
    </pc:docChg>
  </pc:docChgLst>
  <pc:docChgLst>
    <pc:chgData name="Raman, Arjun [USA]" userId="0c167489-7c91-48dc-adf6-971eb3fcecfb" providerId="ADAL" clId="{2121072B-1116-0148-AA98-D3028C51C43C}"/>
    <pc:docChg chg="undo custSel addSld delSld modSld sldOrd">
      <pc:chgData name="Raman, Arjun [USA]" userId="0c167489-7c91-48dc-adf6-971eb3fcecfb" providerId="ADAL" clId="{2121072B-1116-0148-AA98-D3028C51C43C}" dt="2021-07-29T03:06:40.549" v="2586" actId="1076"/>
      <pc:docMkLst>
        <pc:docMk/>
      </pc:docMkLst>
      <pc:sldChg chg="modSp mod">
        <pc:chgData name="Raman, Arjun [USA]" userId="0c167489-7c91-48dc-adf6-971eb3fcecfb" providerId="ADAL" clId="{2121072B-1116-0148-AA98-D3028C51C43C}" dt="2021-07-28T01:00:22.819" v="1240" actId="20577"/>
        <pc:sldMkLst>
          <pc:docMk/>
          <pc:sldMk cId="0" sldId="256"/>
        </pc:sldMkLst>
        <pc:spChg chg="mod">
          <ac:chgData name="Raman, Arjun [USA]" userId="0c167489-7c91-48dc-adf6-971eb3fcecfb" providerId="ADAL" clId="{2121072B-1116-0148-AA98-D3028C51C43C}" dt="2021-07-28T01:00:22.819" v="1240" actId="20577"/>
          <ac:spMkLst>
            <pc:docMk/>
            <pc:sldMk cId="0" sldId="256"/>
            <ac:spMk id="93" creationId="{00000000-0000-0000-0000-000000000000}"/>
          </ac:spMkLst>
        </pc:spChg>
      </pc:sldChg>
      <pc:sldChg chg="delSp modSp mod">
        <pc:chgData name="Raman, Arjun [USA]" userId="0c167489-7c91-48dc-adf6-971eb3fcecfb" providerId="ADAL" clId="{2121072B-1116-0148-AA98-D3028C51C43C}" dt="2021-07-28T21:56:37.297" v="1289" actId="20577"/>
        <pc:sldMkLst>
          <pc:docMk/>
          <pc:sldMk cId="0" sldId="258"/>
        </pc:sldMkLst>
        <pc:spChg chg="mod">
          <ac:chgData name="Raman, Arjun [USA]" userId="0c167489-7c91-48dc-adf6-971eb3fcecfb" providerId="ADAL" clId="{2121072B-1116-0148-AA98-D3028C51C43C}" dt="2021-07-28T21:56:33.055" v="1273" actId="20577"/>
          <ac:spMkLst>
            <pc:docMk/>
            <pc:sldMk cId="0" sldId="258"/>
            <ac:spMk id="113" creationId="{00000000-0000-0000-0000-000000000000}"/>
          </ac:spMkLst>
        </pc:spChg>
        <pc:spChg chg="mod">
          <ac:chgData name="Raman, Arjun [USA]" userId="0c167489-7c91-48dc-adf6-971eb3fcecfb" providerId="ADAL" clId="{2121072B-1116-0148-AA98-D3028C51C43C}" dt="2021-07-28T21:56:37.297" v="1289" actId="20577"/>
          <ac:spMkLst>
            <pc:docMk/>
            <pc:sldMk cId="0" sldId="258"/>
            <ac:spMk id="115" creationId="{00000000-0000-0000-0000-000000000000}"/>
          </ac:spMkLst>
        </pc:spChg>
        <pc:picChg chg="del">
          <ac:chgData name="Raman, Arjun [USA]" userId="0c167489-7c91-48dc-adf6-971eb3fcecfb" providerId="ADAL" clId="{2121072B-1116-0148-AA98-D3028C51C43C}" dt="2021-07-28T21:56:28.901" v="1266" actId="478"/>
          <ac:picMkLst>
            <pc:docMk/>
            <pc:sldMk cId="0" sldId="258"/>
            <ac:picMk id="1026" creationId="{E3081070-5A4E-9848-85A0-567501AC0DEA}"/>
          </ac:picMkLst>
        </pc:picChg>
      </pc:sldChg>
      <pc:sldChg chg="addSp delSp modSp mod ord">
        <pc:chgData name="Raman, Arjun [USA]" userId="0c167489-7c91-48dc-adf6-971eb3fcecfb" providerId="ADAL" clId="{2121072B-1116-0148-AA98-D3028C51C43C}" dt="2021-07-29T01:58:57.756" v="1490" actId="20577"/>
        <pc:sldMkLst>
          <pc:docMk/>
          <pc:sldMk cId="0" sldId="259"/>
        </pc:sldMkLst>
        <pc:spChg chg="add del mod">
          <ac:chgData name="Raman, Arjun [USA]" userId="0c167489-7c91-48dc-adf6-971eb3fcecfb" providerId="ADAL" clId="{2121072B-1116-0148-AA98-D3028C51C43C}" dt="2021-07-29T01:58:53.462" v="1474" actId="478"/>
          <ac:spMkLst>
            <pc:docMk/>
            <pc:sldMk cId="0" sldId="259"/>
            <ac:spMk id="3" creationId="{4EF0B1E3-FACE-D44B-987C-0A1318057E20}"/>
          </ac:spMkLst>
        </pc:spChg>
        <pc:spChg chg="mod">
          <ac:chgData name="Raman, Arjun [USA]" userId="0c167489-7c91-48dc-adf6-971eb3fcecfb" providerId="ADAL" clId="{2121072B-1116-0148-AA98-D3028C51C43C}" dt="2021-07-29T01:58:57.756" v="1490" actId="20577"/>
          <ac:spMkLst>
            <pc:docMk/>
            <pc:sldMk cId="0" sldId="259"/>
            <ac:spMk id="128" creationId="{00000000-0000-0000-0000-000000000000}"/>
          </ac:spMkLst>
        </pc:spChg>
        <pc:spChg chg="del mod">
          <ac:chgData name="Raman, Arjun [USA]" userId="0c167489-7c91-48dc-adf6-971eb3fcecfb" providerId="ADAL" clId="{2121072B-1116-0148-AA98-D3028C51C43C}" dt="2021-07-29T01:58:50.920" v="1473" actId="21"/>
          <ac:spMkLst>
            <pc:docMk/>
            <pc:sldMk cId="0" sldId="259"/>
            <ac:spMk id="129" creationId="{00000000-0000-0000-0000-000000000000}"/>
          </ac:spMkLst>
        </pc:spChg>
      </pc:sldChg>
      <pc:sldChg chg="addSp delSp modSp mod">
        <pc:chgData name="Raman, Arjun [USA]" userId="0c167489-7c91-48dc-adf6-971eb3fcecfb" providerId="ADAL" clId="{2121072B-1116-0148-AA98-D3028C51C43C}" dt="2021-07-29T03:03:18.246" v="2418" actId="1076"/>
        <pc:sldMkLst>
          <pc:docMk/>
          <pc:sldMk cId="0" sldId="260"/>
        </pc:sldMkLst>
        <pc:spChg chg="mod">
          <ac:chgData name="Raman, Arjun [USA]" userId="0c167489-7c91-48dc-adf6-971eb3fcecfb" providerId="ADAL" clId="{2121072B-1116-0148-AA98-D3028C51C43C}" dt="2021-07-28T12:22:37.566" v="1265" actId="20577"/>
          <ac:spMkLst>
            <pc:docMk/>
            <pc:sldMk cId="0" sldId="260"/>
            <ac:spMk id="139" creationId="{00000000-0000-0000-0000-000000000000}"/>
          </ac:spMkLst>
        </pc:spChg>
        <pc:picChg chg="add del mod">
          <ac:chgData name="Raman, Arjun [USA]" userId="0c167489-7c91-48dc-adf6-971eb3fcecfb" providerId="ADAL" clId="{2121072B-1116-0148-AA98-D3028C51C43C}" dt="2021-07-28T00:02:32.498" v="1039" actId="478"/>
          <ac:picMkLst>
            <pc:docMk/>
            <pc:sldMk cId="0" sldId="260"/>
            <ac:picMk id="2" creationId="{E75F7122-69A4-DE49-81DD-5F4BC00777D4}"/>
          </ac:picMkLst>
        </pc:picChg>
        <pc:picChg chg="add del mod">
          <ac:chgData name="Raman, Arjun [USA]" userId="0c167489-7c91-48dc-adf6-971eb3fcecfb" providerId="ADAL" clId="{2121072B-1116-0148-AA98-D3028C51C43C}" dt="2021-07-28T12:22:06.268" v="1241" actId="478"/>
          <ac:picMkLst>
            <pc:docMk/>
            <pc:sldMk cId="0" sldId="260"/>
            <ac:picMk id="3" creationId="{B911F620-81AA-8E40-9F01-DA44308462EE}"/>
          </ac:picMkLst>
        </pc:picChg>
        <pc:picChg chg="add del mod">
          <ac:chgData name="Raman, Arjun [USA]" userId="0c167489-7c91-48dc-adf6-971eb3fcecfb" providerId="ADAL" clId="{2121072B-1116-0148-AA98-D3028C51C43C}" dt="2021-07-29T03:03:09.293" v="2414" actId="478"/>
          <ac:picMkLst>
            <pc:docMk/>
            <pc:sldMk cId="0" sldId="260"/>
            <ac:picMk id="4" creationId="{CD238EB0-2B01-4A40-8959-5D73D7CA503D}"/>
          </ac:picMkLst>
        </pc:picChg>
        <pc:picChg chg="add mod">
          <ac:chgData name="Raman, Arjun [USA]" userId="0c167489-7c91-48dc-adf6-971eb3fcecfb" providerId="ADAL" clId="{2121072B-1116-0148-AA98-D3028C51C43C}" dt="2021-07-29T03:03:18.246" v="2418" actId="1076"/>
          <ac:picMkLst>
            <pc:docMk/>
            <pc:sldMk cId="0" sldId="260"/>
            <ac:picMk id="5" creationId="{9907B917-6047-7143-AC19-BF2553ACAFDE}"/>
          </ac:picMkLst>
        </pc:picChg>
      </pc:sldChg>
      <pc:sldChg chg="addSp delSp modSp mod ord">
        <pc:chgData name="Raman, Arjun [USA]" userId="0c167489-7c91-48dc-adf6-971eb3fcecfb" providerId="ADAL" clId="{2121072B-1116-0148-AA98-D3028C51C43C}" dt="2021-07-29T02:24:43.025" v="2257" actId="478"/>
        <pc:sldMkLst>
          <pc:docMk/>
          <pc:sldMk cId="0" sldId="261"/>
        </pc:sldMkLst>
        <pc:spChg chg="add mod">
          <ac:chgData name="Raman, Arjun [USA]" userId="0c167489-7c91-48dc-adf6-971eb3fcecfb" providerId="ADAL" clId="{2121072B-1116-0148-AA98-D3028C51C43C}" dt="2021-07-27T23:57:44.283" v="837" actId="1076"/>
          <ac:spMkLst>
            <pc:docMk/>
            <pc:sldMk cId="0" sldId="261"/>
            <ac:spMk id="6" creationId="{5D28A799-CF20-A144-BA82-7C56862A473C}"/>
          </ac:spMkLst>
        </pc:spChg>
        <pc:spChg chg="add mod">
          <ac:chgData name="Raman, Arjun [USA]" userId="0c167489-7c91-48dc-adf6-971eb3fcecfb" providerId="ADAL" clId="{2121072B-1116-0148-AA98-D3028C51C43C}" dt="2021-07-28T00:00:52.343" v="1034" actId="20577"/>
          <ac:spMkLst>
            <pc:docMk/>
            <pc:sldMk cId="0" sldId="261"/>
            <ac:spMk id="12" creationId="{123A7494-E1B5-1541-888B-F0239A13549C}"/>
          </ac:spMkLst>
        </pc:spChg>
        <pc:spChg chg="add del mod">
          <ac:chgData name="Raman, Arjun [USA]" userId="0c167489-7c91-48dc-adf6-971eb3fcecfb" providerId="ADAL" clId="{2121072B-1116-0148-AA98-D3028C51C43C}" dt="2021-07-29T02:24:43.025" v="2257" actId="478"/>
          <ac:spMkLst>
            <pc:docMk/>
            <pc:sldMk cId="0" sldId="261"/>
            <ac:spMk id="13" creationId="{3FDE43DA-B229-D747-BBE0-05AA100BB7AE}"/>
          </ac:spMkLst>
        </pc:spChg>
        <pc:spChg chg="mod">
          <ac:chgData name="Raman, Arjun [USA]" userId="0c167489-7c91-48dc-adf6-971eb3fcecfb" providerId="ADAL" clId="{2121072B-1116-0148-AA98-D3028C51C43C}" dt="2021-07-28T22:02:15.368" v="1330" actId="20577"/>
          <ac:spMkLst>
            <pc:docMk/>
            <pc:sldMk cId="0" sldId="261"/>
            <ac:spMk id="150" creationId="{00000000-0000-0000-0000-000000000000}"/>
          </ac:spMkLst>
        </pc:spChg>
        <pc:spChg chg="del">
          <ac:chgData name="Raman, Arjun [USA]" userId="0c167489-7c91-48dc-adf6-971eb3fcecfb" providerId="ADAL" clId="{2121072B-1116-0148-AA98-D3028C51C43C}" dt="2021-07-28T00:00:56.932" v="1035" actId="478"/>
          <ac:spMkLst>
            <pc:docMk/>
            <pc:sldMk cId="0" sldId="261"/>
            <ac:spMk id="151" creationId="{00000000-0000-0000-0000-000000000000}"/>
          </ac:spMkLst>
        </pc:spChg>
        <pc:picChg chg="mod">
          <ac:chgData name="Raman, Arjun [USA]" userId="0c167489-7c91-48dc-adf6-971eb3fcecfb" providerId="ADAL" clId="{2121072B-1116-0148-AA98-D3028C51C43C}" dt="2021-07-28T00:00:36.375" v="1015" actId="14100"/>
          <ac:picMkLst>
            <pc:docMk/>
            <pc:sldMk cId="0" sldId="261"/>
            <ac:picMk id="4" creationId="{4B793038-53CD-EC42-8C53-9B12ECEB414A}"/>
          </ac:picMkLst>
        </pc:picChg>
        <pc:picChg chg="add del mod">
          <ac:chgData name="Raman, Arjun [USA]" userId="0c167489-7c91-48dc-adf6-971eb3fcecfb" providerId="ADAL" clId="{2121072B-1116-0148-AA98-D3028C51C43C}" dt="2021-07-27T23:59:03.963" v="992" actId="478"/>
          <ac:picMkLst>
            <pc:docMk/>
            <pc:sldMk cId="0" sldId="261"/>
            <ac:picMk id="5" creationId="{60F3B4BE-40E3-7545-B3D6-AE7DEDD489FF}"/>
          </ac:picMkLst>
        </pc:picChg>
      </pc:sldChg>
      <pc:sldChg chg="modSp mod">
        <pc:chgData name="Raman, Arjun [USA]" userId="0c167489-7c91-48dc-adf6-971eb3fcecfb" providerId="ADAL" clId="{2121072B-1116-0148-AA98-D3028C51C43C}" dt="2021-07-27T23:38:53.850" v="467" actId="20577"/>
        <pc:sldMkLst>
          <pc:docMk/>
          <pc:sldMk cId="0" sldId="262"/>
        </pc:sldMkLst>
        <pc:spChg chg="mod">
          <ac:chgData name="Raman, Arjun [USA]" userId="0c167489-7c91-48dc-adf6-971eb3fcecfb" providerId="ADAL" clId="{2121072B-1116-0148-AA98-D3028C51C43C}" dt="2021-07-27T23:38:53.850" v="467" actId="20577"/>
          <ac:spMkLst>
            <pc:docMk/>
            <pc:sldMk cId="0" sldId="262"/>
            <ac:spMk id="160" creationId="{00000000-0000-0000-0000-000000000000}"/>
          </ac:spMkLst>
        </pc:spChg>
      </pc:sldChg>
      <pc:sldChg chg="addSp delSp mod">
        <pc:chgData name="Raman, Arjun [USA]" userId="0c167489-7c91-48dc-adf6-971eb3fcecfb" providerId="ADAL" clId="{2121072B-1116-0148-AA98-D3028C51C43C}" dt="2021-07-28T00:06:31.708" v="1118"/>
        <pc:sldMkLst>
          <pc:docMk/>
          <pc:sldMk cId="0" sldId="263"/>
        </pc:sldMkLst>
        <pc:spChg chg="del">
          <ac:chgData name="Raman, Arjun [USA]" userId="0c167489-7c91-48dc-adf6-971eb3fcecfb" providerId="ADAL" clId="{2121072B-1116-0148-AA98-D3028C51C43C}" dt="2021-07-28T00:06:29.007" v="1117" actId="478"/>
          <ac:spMkLst>
            <pc:docMk/>
            <pc:sldMk cId="0" sldId="263"/>
            <ac:spMk id="170" creationId="{00000000-0000-0000-0000-000000000000}"/>
          </ac:spMkLst>
        </pc:spChg>
        <pc:picChg chg="add">
          <ac:chgData name="Raman, Arjun [USA]" userId="0c167489-7c91-48dc-adf6-971eb3fcecfb" providerId="ADAL" clId="{2121072B-1116-0148-AA98-D3028C51C43C}" dt="2021-07-28T00:06:31.708" v="1118"/>
          <ac:picMkLst>
            <pc:docMk/>
            <pc:sldMk cId="0" sldId="263"/>
            <ac:picMk id="1026" creationId="{63A7ABA0-1152-8945-B1EF-615B26C6D78D}"/>
          </ac:picMkLst>
        </pc:picChg>
      </pc:sldChg>
      <pc:sldChg chg="addSp delSp modSp mod">
        <pc:chgData name="Raman, Arjun [USA]" userId="0c167489-7c91-48dc-adf6-971eb3fcecfb" providerId="ADAL" clId="{2121072B-1116-0148-AA98-D3028C51C43C}" dt="2021-07-29T03:06:40.549" v="2586" actId="1076"/>
        <pc:sldMkLst>
          <pc:docMk/>
          <pc:sldMk cId="0" sldId="264"/>
        </pc:sldMkLst>
        <pc:spChg chg="add mod">
          <ac:chgData name="Raman, Arjun [USA]" userId="0c167489-7c91-48dc-adf6-971eb3fcecfb" providerId="ADAL" clId="{2121072B-1116-0148-AA98-D3028C51C43C}" dt="2021-07-29T03:06:40.549" v="2586" actId="1076"/>
          <ac:spMkLst>
            <pc:docMk/>
            <pc:sldMk cId="0" sldId="264"/>
            <ac:spMk id="2" creationId="{86D35683-20AD-1F49-B636-9466B40CB541}"/>
          </ac:spMkLst>
        </pc:spChg>
        <pc:spChg chg="add del mod">
          <ac:chgData name="Raman, Arjun [USA]" userId="0c167489-7c91-48dc-adf6-971eb3fcecfb" providerId="ADAL" clId="{2121072B-1116-0148-AA98-D3028C51C43C}" dt="2021-07-29T02:57:57.386" v="2301"/>
          <ac:spMkLst>
            <pc:docMk/>
            <pc:sldMk cId="0" sldId="264"/>
            <ac:spMk id="3" creationId="{374C8C3F-494B-BF41-B11D-492C6BC87417}"/>
          </ac:spMkLst>
        </pc:spChg>
        <pc:spChg chg="del mod">
          <ac:chgData name="Raman, Arjun [USA]" userId="0c167489-7c91-48dc-adf6-971eb3fcecfb" providerId="ADAL" clId="{2121072B-1116-0148-AA98-D3028C51C43C}" dt="2021-07-28T00:07:34.989" v="1188" actId="478"/>
          <ac:spMkLst>
            <pc:docMk/>
            <pc:sldMk cId="0" sldId="264"/>
            <ac:spMk id="180" creationId="{00000000-0000-0000-0000-000000000000}"/>
          </ac:spMkLst>
        </pc:spChg>
        <pc:picChg chg="add del mod">
          <ac:chgData name="Raman, Arjun [USA]" userId="0c167489-7c91-48dc-adf6-971eb3fcecfb" providerId="ADAL" clId="{2121072B-1116-0148-AA98-D3028C51C43C}" dt="2021-07-29T03:00:29.407" v="2413" actId="478"/>
          <ac:picMkLst>
            <pc:docMk/>
            <pc:sldMk cId="0" sldId="264"/>
            <ac:picMk id="4" creationId="{25D82C40-04C5-F748-A9F2-B7B41DBA3C4F}"/>
          </ac:picMkLst>
        </pc:picChg>
        <pc:picChg chg="add del mod">
          <ac:chgData name="Raman, Arjun [USA]" userId="0c167489-7c91-48dc-adf6-971eb3fcecfb" providerId="ADAL" clId="{2121072B-1116-0148-AA98-D3028C51C43C}" dt="2021-07-29T03:04:12.290" v="2427" actId="478"/>
          <ac:picMkLst>
            <pc:docMk/>
            <pc:sldMk cId="0" sldId="264"/>
            <ac:picMk id="5" creationId="{86DC542E-379F-B04F-80C2-D27F9AE7A5B1}"/>
          </ac:picMkLst>
        </pc:picChg>
        <pc:picChg chg="add mod">
          <ac:chgData name="Raman, Arjun [USA]" userId="0c167489-7c91-48dc-adf6-971eb3fcecfb" providerId="ADAL" clId="{2121072B-1116-0148-AA98-D3028C51C43C}" dt="2021-07-29T03:05:53.236" v="2431" actId="14100"/>
          <ac:picMkLst>
            <pc:docMk/>
            <pc:sldMk cId="0" sldId="264"/>
            <ac:picMk id="6" creationId="{9591E32E-4E31-AF4A-8096-3CFD165C76CE}"/>
          </ac:picMkLst>
        </pc:picChg>
      </pc:sldChg>
      <pc:sldChg chg="addSp delSp modSp mod">
        <pc:chgData name="Raman, Arjun [USA]" userId="0c167489-7c91-48dc-adf6-971eb3fcecfb" providerId="ADAL" clId="{2121072B-1116-0148-AA98-D3028C51C43C}" dt="2021-07-28T00:08:43.158" v="1196" actId="1076"/>
        <pc:sldMkLst>
          <pc:docMk/>
          <pc:sldMk cId="0" sldId="265"/>
        </pc:sldMkLst>
        <pc:spChg chg="del">
          <ac:chgData name="Raman, Arjun [USA]" userId="0c167489-7c91-48dc-adf6-971eb3fcecfb" providerId="ADAL" clId="{2121072B-1116-0148-AA98-D3028C51C43C}" dt="2021-07-28T00:08:10.169" v="1191" actId="478"/>
          <ac:spMkLst>
            <pc:docMk/>
            <pc:sldMk cId="0" sldId="265"/>
            <ac:spMk id="190" creationId="{00000000-0000-0000-0000-000000000000}"/>
          </ac:spMkLst>
        </pc:spChg>
        <pc:picChg chg="add mod">
          <ac:chgData name="Raman, Arjun [USA]" userId="0c167489-7c91-48dc-adf6-971eb3fcecfb" providerId="ADAL" clId="{2121072B-1116-0148-AA98-D3028C51C43C}" dt="2021-07-28T00:08:43.158" v="1196" actId="1076"/>
          <ac:picMkLst>
            <pc:docMk/>
            <pc:sldMk cId="0" sldId="265"/>
            <ac:picMk id="2050" creationId="{D83AB45C-9E6D-7747-98CD-7FBEA10D9105}"/>
          </ac:picMkLst>
        </pc:picChg>
      </pc:sldChg>
      <pc:sldChg chg="modSp mod">
        <pc:chgData name="Raman, Arjun [USA]" userId="0c167489-7c91-48dc-adf6-971eb3fcecfb" providerId="ADAL" clId="{2121072B-1116-0148-AA98-D3028C51C43C}" dt="2021-07-28T01:00:12.506" v="1226" actId="20577"/>
        <pc:sldMkLst>
          <pc:docMk/>
          <pc:sldMk cId="0" sldId="266"/>
        </pc:sldMkLst>
        <pc:spChg chg="mod">
          <ac:chgData name="Raman, Arjun [USA]" userId="0c167489-7c91-48dc-adf6-971eb3fcecfb" providerId="ADAL" clId="{2121072B-1116-0148-AA98-D3028C51C43C}" dt="2021-07-28T01:00:12.506" v="1226" actId="20577"/>
          <ac:spMkLst>
            <pc:docMk/>
            <pc:sldMk cId="0" sldId="266"/>
            <ac:spMk id="200" creationId="{00000000-0000-0000-0000-000000000000}"/>
          </ac:spMkLst>
        </pc:spChg>
      </pc:sldChg>
      <pc:sldChg chg="modSp mod">
        <pc:chgData name="Raman, Arjun [USA]" userId="0c167489-7c91-48dc-adf6-971eb3fcecfb" providerId="ADAL" clId="{2121072B-1116-0148-AA98-D3028C51C43C}" dt="2021-07-27T23:43:36.110" v="669" actId="20577"/>
        <pc:sldMkLst>
          <pc:docMk/>
          <pc:sldMk cId="3647913352" sldId="267"/>
        </pc:sldMkLst>
        <pc:spChg chg="mod">
          <ac:chgData name="Raman, Arjun [USA]" userId="0c167489-7c91-48dc-adf6-971eb3fcecfb" providerId="ADAL" clId="{2121072B-1116-0148-AA98-D3028C51C43C}" dt="2021-07-27T23:43:36.110" v="669" actId="20577"/>
          <ac:spMkLst>
            <pc:docMk/>
            <pc:sldMk cId="3647913352" sldId="267"/>
            <ac:spMk id="160" creationId="{00000000-0000-0000-0000-000000000000}"/>
          </ac:spMkLst>
        </pc:spChg>
      </pc:sldChg>
      <pc:sldChg chg="addSp delSp modSp add mod ord">
        <pc:chgData name="Raman, Arjun [USA]" userId="0c167489-7c91-48dc-adf6-971eb3fcecfb" providerId="ADAL" clId="{2121072B-1116-0148-AA98-D3028C51C43C}" dt="2021-07-29T02:25:18.399" v="2298" actId="33524"/>
        <pc:sldMkLst>
          <pc:docMk/>
          <pc:sldMk cId="58555953" sldId="268"/>
        </pc:sldMkLst>
        <pc:spChg chg="add mod">
          <ac:chgData name="Raman, Arjun [USA]" userId="0c167489-7c91-48dc-adf6-971eb3fcecfb" providerId="ADAL" clId="{2121072B-1116-0148-AA98-D3028C51C43C}" dt="2021-07-29T02:23:49.622" v="2248" actId="1076"/>
          <ac:spMkLst>
            <pc:docMk/>
            <pc:sldMk cId="58555953" sldId="268"/>
            <ac:spMk id="5" creationId="{476593D2-B18F-8347-8D7A-C284957C6644}"/>
          </ac:spMkLst>
        </pc:spChg>
        <pc:spChg chg="del mod">
          <ac:chgData name="Raman, Arjun [USA]" userId="0c167489-7c91-48dc-adf6-971eb3fcecfb" providerId="ADAL" clId="{2121072B-1116-0148-AA98-D3028C51C43C}" dt="2021-07-29T01:59:26.398" v="1514" actId="478"/>
          <ac:spMkLst>
            <pc:docMk/>
            <pc:sldMk cId="58555953" sldId="268"/>
            <ac:spMk id="6" creationId="{5D28A799-CF20-A144-BA82-7C56862A473C}"/>
          </ac:spMkLst>
        </pc:spChg>
        <pc:spChg chg="add del mod">
          <ac:chgData name="Raman, Arjun [USA]" userId="0c167489-7c91-48dc-adf6-971eb3fcecfb" providerId="ADAL" clId="{2121072B-1116-0148-AA98-D3028C51C43C}" dt="2021-07-29T02:24:22.834" v="2256"/>
          <ac:spMkLst>
            <pc:docMk/>
            <pc:sldMk cId="58555953" sldId="268"/>
            <ac:spMk id="7" creationId="{882158EE-BCD1-B945-8E98-4AD1B3634811}"/>
          </ac:spMkLst>
        </pc:spChg>
        <pc:spChg chg="del">
          <ac:chgData name="Raman, Arjun [USA]" userId="0c167489-7c91-48dc-adf6-971eb3fcecfb" providerId="ADAL" clId="{2121072B-1116-0148-AA98-D3028C51C43C}" dt="2021-07-29T01:59:28.493" v="1515" actId="478"/>
          <ac:spMkLst>
            <pc:docMk/>
            <pc:sldMk cId="58555953" sldId="268"/>
            <ac:spMk id="12" creationId="{123A7494-E1B5-1541-888B-F0239A13549C}"/>
          </ac:spMkLst>
        </pc:spChg>
        <pc:spChg chg="mod">
          <ac:chgData name="Raman, Arjun [USA]" userId="0c167489-7c91-48dc-adf6-971eb3fcecfb" providerId="ADAL" clId="{2121072B-1116-0148-AA98-D3028C51C43C}" dt="2021-07-29T02:25:18.399" v="2298" actId="33524"/>
          <ac:spMkLst>
            <pc:docMk/>
            <pc:sldMk cId="58555953" sldId="268"/>
            <ac:spMk id="13" creationId="{3FDE43DA-B229-D747-BBE0-05AA100BB7AE}"/>
          </ac:spMkLst>
        </pc:spChg>
        <pc:spChg chg="mod">
          <ac:chgData name="Raman, Arjun [USA]" userId="0c167489-7c91-48dc-adf6-971eb3fcecfb" providerId="ADAL" clId="{2121072B-1116-0148-AA98-D3028C51C43C}" dt="2021-07-29T02:11:28.306" v="2154" actId="20577"/>
          <ac:spMkLst>
            <pc:docMk/>
            <pc:sldMk cId="58555953" sldId="268"/>
            <ac:spMk id="149" creationId="{00000000-0000-0000-0000-000000000000}"/>
          </ac:spMkLst>
        </pc:spChg>
        <pc:spChg chg="del">
          <ac:chgData name="Raman, Arjun [USA]" userId="0c167489-7c91-48dc-adf6-971eb3fcecfb" providerId="ADAL" clId="{2121072B-1116-0148-AA98-D3028C51C43C}" dt="2021-07-29T01:59:38.387" v="1517" actId="478"/>
          <ac:spMkLst>
            <pc:docMk/>
            <pc:sldMk cId="58555953" sldId="268"/>
            <ac:spMk id="150" creationId="{00000000-0000-0000-0000-000000000000}"/>
          </ac:spMkLst>
        </pc:spChg>
        <pc:picChg chg="del">
          <ac:chgData name="Raman, Arjun [USA]" userId="0c167489-7c91-48dc-adf6-971eb3fcecfb" providerId="ADAL" clId="{2121072B-1116-0148-AA98-D3028C51C43C}" dt="2021-07-29T01:59:34.496" v="1516" actId="478"/>
          <ac:picMkLst>
            <pc:docMk/>
            <pc:sldMk cId="58555953" sldId="268"/>
            <ac:picMk id="2" creationId="{D74CD581-0F64-974E-8CE6-DF9E6CA95D6B}"/>
          </ac:picMkLst>
        </pc:picChg>
        <pc:picChg chg="del">
          <ac:chgData name="Raman, Arjun [USA]" userId="0c167489-7c91-48dc-adf6-971eb3fcecfb" providerId="ADAL" clId="{2121072B-1116-0148-AA98-D3028C51C43C}" dt="2021-07-29T01:59:34.496" v="1516" actId="478"/>
          <ac:picMkLst>
            <pc:docMk/>
            <pc:sldMk cId="58555953" sldId="268"/>
            <ac:picMk id="3" creationId="{5A13F71E-ABC8-8A4A-8CD8-D19191126F04}"/>
          </ac:picMkLst>
        </pc:picChg>
        <pc:picChg chg="del">
          <ac:chgData name="Raman, Arjun [USA]" userId="0c167489-7c91-48dc-adf6-971eb3fcecfb" providerId="ADAL" clId="{2121072B-1116-0148-AA98-D3028C51C43C}" dt="2021-07-29T01:59:34.496" v="1516" actId="478"/>
          <ac:picMkLst>
            <pc:docMk/>
            <pc:sldMk cId="58555953" sldId="268"/>
            <ac:picMk id="4" creationId="{4B793038-53CD-EC42-8C53-9B12ECEB414A}"/>
          </ac:picMkLst>
        </pc:picChg>
        <pc:picChg chg="add mod">
          <ac:chgData name="Raman, Arjun [USA]" userId="0c167489-7c91-48dc-adf6-971eb3fcecfb" providerId="ADAL" clId="{2121072B-1116-0148-AA98-D3028C51C43C}" dt="2021-07-29T02:24:18.846" v="2254" actId="1076"/>
          <ac:picMkLst>
            <pc:docMk/>
            <pc:sldMk cId="58555953" sldId="268"/>
            <ac:picMk id="8" creationId="{42B544AE-BE80-7048-A904-2AE074FAE1D7}"/>
          </ac:picMkLst>
        </pc:picChg>
        <pc:picChg chg="del">
          <ac:chgData name="Raman, Arjun [USA]" userId="0c167489-7c91-48dc-adf6-971eb3fcecfb" providerId="ADAL" clId="{2121072B-1116-0148-AA98-D3028C51C43C}" dt="2021-07-29T01:59:34.496" v="1516" actId="478"/>
          <ac:picMkLst>
            <pc:docMk/>
            <pc:sldMk cId="58555953" sldId="268"/>
            <ac:picMk id="152" creationId="{00000000-0000-0000-0000-000000000000}"/>
          </ac:picMkLst>
        </pc:picChg>
      </pc:sldChg>
      <pc:sldChg chg="new del">
        <pc:chgData name="Raman, Arjun [USA]" userId="0c167489-7c91-48dc-adf6-971eb3fcecfb" providerId="ADAL" clId="{2121072B-1116-0148-AA98-D3028C51C43C}" dt="2021-07-29T01:57:45.113" v="1333" actId="2696"/>
        <pc:sldMkLst>
          <pc:docMk/>
          <pc:sldMk cId="217680558" sldId="268"/>
        </pc:sldMkLst>
      </pc:sldChg>
      <pc:sldChg chg="new del">
        <pc:chgData name="Raman, Arjun [USA]" userId="0c167489-7c91-48dc-adf6-971eb3fcecfb" providerId="ADAL" clId="{2121072B-1116-0148-AA98-D3028C51C43C}" dt="2021-07-29T01:59:03.089" v="1492" actId="2696"/>
        <pc:sldMkLst>
          <pc:docMk/>
          <pc:sldMk cId="2409374213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5abbd340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c5abbd3403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c5abbd340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2534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69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tif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hyperlink" Target="https://github.com/uscjunie/react-calculator" TargetMode="External"/><Relationship Id="rId4" Type="http://schemas.openxmlformats.org/officeDocument/2006/relationships/hyperlink" Target="https://master.d3nfu5srh82rlg.amplifyapp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23704" y="2469738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/>
              <a:t>Cloud Excellence Presentation</a:t>
            </a:r>
            <a:endParaRPr sz="2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/>
              <a:t>Group 3</a:t>
            </a:r>
            <a:endParaRPr sz="2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/>
              <a:t>Universal Calculator</a:t>
            </a:r>
            <a:endParaRPr sz="2400"/>
          </a:p>
          <a:p>
            <a:pPr algn="ctr"/>
            <a:r>
              <a:rPr lang="en" sz="2400"/>
              <a:t>Members: </a:t>
            </a:r>
            <a:br>
              <a:rPr lang="en" sz="2400"/>
            </a:br>
            <a:r>
              <a:rPr lang="en-US" sz="2400" err="1"/>
              <a:t>Adeyeni</a:t>
            </a:r>
            <a:r>
              <a:rPr lang="en-US" sz="2400"/>
              <a:t> </a:t>
            </a:r>
            <a:r>
              <a:rPr lang="en-US" sz="2400" err="1"/>
              <a:t>Aromolaran</a:t>
            </a:r>
            <a:r>
              <a:rPr lang="en-US" sz="2400"/>
              <a:t>, </a:t>
            </a:r>
            <a:r>
              <a:rPr lang="en" sz="2400"/>
              <a:t>Jasper Choi,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Arjun Raman, Ahmed Shahid</a:t>
            </a:r>
            <a:br>
              <a:rPr lang="en-US" sz="2400"/>
            </a:br>
            <a:endParaRPr sz="240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JULY 2021</a:t>
            </a:r>
            <a:endParaRPr sz="1100"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Demo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Meme Creator - Funny and now for a live demo Meme Generator at  MemeCreator.org!">
            <a:extLst>
              <a:ext uri="{FF2B5EF4-FFF2-40B4-BE49-F238E27FC236}">
                <a16:creationId xmlns:a16="http://schemas.microsoft.com/office/drawing/2014/main" id="{63A7ABA0-1152-8945-B1EF-615B26C6D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495300"/>
            <a:ext cx="5461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Future State - What we would add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D35683-20AD-1F49-B636-9466B40CB541}"/>
              </a:ext>
            </a:extLst>
          </p:cNvPr>
          <p:cNvSpPr txBox="1"/>
          <p:nvPr/>
        </p:nvSpPr>
        <p:spPr>
          <a:xfrm>
            <a:off x="67624" y="643988"/>
            <a:ext cx="30839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AWS Secrets Manager – Store GitHub credentials / authorizations to avoid authorization webhook.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AWS </a:t>
            </a:r>
            <a:r>
              <a:rPr lang="en-US" sz="1100" dirty="0" err="1"/>
              <a:t>CodeCommit</a:t>
            </a:r>
            <a:r>
              <a:rPr lang="en-US" sz="1100" dirty="0"/>
              <a:t> – If this was used as our repo instead of GitHub, we can track/log the modifications made by each AWS user with more granularity all within using AWS resources.  We’ll use this to deploy a back-end.  Giving us two code pipelines joined together with back-end infrastructure.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Route 53 – Can add a custom domain via Route 53 instead of using the one provided by Amplify, if we don’t want our domain to be https://&lt;branch-name&gt;.d1m7bkiki6tdw1.amplifyapp.com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Back-end infrastructure - to save results of calculations to a DynamoDB table while using AWS API Gateway to connect our calculator app to a backend database to store results.  AWS lambda facilitates certain interactions from API gateway and app. </a:t>
            </a:r>
          </a:p>
          <a:p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1E32E-4E31-AF4A-8096-3CFD165C7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583" y="500290"/>
            <a:ext cx="5808942" cy="43377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Q &amp; A - Ask us anything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20 Funny Okay Google Questions &amp;amp; Commands - Freemake">
            <a:extLst>
              <a:ext uri="{FF2B5EF4-FFF2-40B4-BE49-F238E27FC236}">
                <a16:creationId xmlns:a16="http://schemas.microsoft.com/office/drawing/2014/main" id="{D83AB45C-9E6D-7747-98CD-7FBEA10D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35" y="500290"/>
            <a:ext cx="5749290" cy="40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JULY 2021</a:t>
            </a:r>
            <a:endParaRPr sz="1100" dirty="0"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&lt;3&gt;: A generally available calculator app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Official Project for the Booze Allen Cloud Excellence Program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Calculator </a:t>
            </a:r>
            <a:br>
              <a:rPr lang="en" dirty="0"/>
            </a:br>
            <a:r>
              <a:rPr lang="en" dirty="0"/>
              <a:t>Project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Introductions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Project Overview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Architecture/Design diagram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Tools/Software Environment used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Challenges/Issues/Problems/Your stories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have you learned/learned?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What else can we do on the project? - future plan- any design and implementation ideas?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Demo</a:t>
            </a:r>
            <a:endParaRPr sz="1400"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/>
              <a:t>Questions and answers </a:t>
            </a:r>
            <a:endParaRPr sz="1400" u="sng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1" y="272455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1800" u="sng">
                <a:solidFill>
                  <a:srgbClr val="FF0000"/>
                </a:solidFill>
              </a:rPr>
              <a:t>INTRODUCTIONS TO OUR CALCULATOR TEAM</a:t>
            </a:r>
            <a:endParaRPr sz="1800" u="sng">
              <a:solidFill>
                <a:srgbClr val="FF0000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4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457200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5012453" y="3634042"/>
            <a:ext cx="1385100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Arjun Raman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Speaker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6706282" y="3634042"/>
            <a:ext cx="2139701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Ahmed Shahid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Utility Player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>
            <a:off x="6807543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8"/>
          <p:cNvSpPr/>
          <p:nvPr/>
        </p:nvSpPr>
        <p:spPr>
          <a:xfrm>
            <a:off x="2785639" y="3634042"/>
            <a:ext cx="1448481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Jasper Choi</a:t>
            </a:r>
            <a:br>
              <a:rPr lang="en" sz="1200" b="1" i="0" u="none" strike="noStrike" cap="none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Scribe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244776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8"/>
          <p:cNvSpPr/>
          <p:nvPr/>
        </p:nvSpPr>
        <p:spPr>
          <a:xfrm>
            <a:off x="551756" y="3634042"/>
            <a:ext cx="1691009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sz="1200" err="1">
                <a:solidFill>
                  <a:schemeClr val="accent2"/>
                </a:solidFill>
                <a:latin typeface="Oswald"/>
              </a:rPr>
              <a:t>Adeyeni</a:t>
            </a:r>
            <a:r>
              <a:rPr lang="en-US" sz="1200">
                <a:solidFill>
                  <a:schemeClr val="accent2"/>
                </a:solidFill>
                <a:latin typeface="Oswald"/>
              </a:rPr>
              <a:t> </a:t>
            </a:r>
            <a:r>
              <a:rPr lang="en-US" sz="1200" err="1">
                <a:solidFill>
                  <a:schemeClr val="accent2"/>
                </a:solidFill>
                <a:latin typeface="Oswald"/>
              </a:rPr>
              <a:t>Aromolaran</a:t>
            </a:r>
            <a:br>
              <a:rPr lang="en" sz="1200" b="1" i="0" u="none" strike="noStrike" cap="none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AWS Admin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2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80D7E153-E377-9043-AE60-F3D69DA70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189" y="1820719"/>
            <a:ext cx="1448470" cy="1593415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71B5A95-BC30-2B4C-A743-1E7DE435ED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82" r="13345"/>
          <a:stretch/>
        </p:blipFill>
        <p:spPr>
          <a:xfrm>
            <a:off x="478356" y="1820719"/>
            <a:ext cx="1514662" cy="159718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5342BA-2805-AC48-943E-F96FDAA9B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b="31133"/>
          <a:stretch/>
        </p:blipFill>
        <p:spPr bwMode="auto">
          <a:xfrm>
            <a:off x="4834898" y="1860724"/>
            <a:ext cx="1562767" cy="159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35053A7-203F-4D03-88D6-EAEF3D542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0895" y="1890139"/>
            <a:ext cx="1217295" cy="15346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Project Overview &amp; Requirements</a:t>
            </a:r>
            <a:endParaRPr sz="2800" dirty="0">
              <a:solidFill>
                <a:srgbClr val="FF770D"/>
              </a:solidFill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29;p19">
            <a:extLst>
              <a:ext uri="{FF2B5EF4-FFF2-40B4-BE49-F238E27FC236}">
                <a16:creationId xmlns:a16="http://schemas.microsoft.com/office/drawing/2014/main" id="{3FDE43DA-B229-D747-BBE0-05AA100BB7AE}"/>
              </a:ext>
            </a:extLst>
          </p:cNvPr>
          <p:cNvSpPr txBox="1">
            <a:spLocks/>
          </p:cNvSpPr>
          <p:nvPr/>
        </p:nvSpPr>
        <p:spPr>
          <a:xfrm>
            <a:off x="203902" y="500300"/>
            <a:ext cx="476129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sz="1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n-US" sz="900" b="1" dirty="0"/>
              <a:t>Project Name: </a:t>
            </a:r>
            <a:r>
              <a:rPr lang="en-US" sz="900" dirty="0"/>
              <a:t>Our Colorful Calculator</a:t>
            </a:r>
          </a:p>
          <a:p>
            <a:pPr marL="0" indent="0">
              <a:spcBef>
                <a:spcPts val="0"/>
              </a:spcBef>
              <a:buFont typeface="Open Sans"/>
              <a:buNone/>
            </a:pPr>
            <a:endParaRPr lang="en-US" sz="900" dirty="0"/>
          </a:p>
          <a:p>
            <a:pPr marL="0" indent="0">
              <a:spcBef>
                <a:spcPts val="0"/>
              </a:spcBef>
              <a:buFont typeface="Open Sans"/>
              <a:buNone/>
            </a:pPr>
            <a:r>
              <a:rPr lang="en-US" sz="900" b="1" dirty="0"/>
              <a:t>Background: </a:t>
            </a:r>
          </a:p>
          <a:p>
            <a:pPr marL="171450" indent="-171450">
              <a:spcBef>
                <a:spcPts val="0"/>
              </a:spcBef>
            </a:pPr>
            <a:r>
              <a:rPr lang="en-US" sz="900" dirty="0"/>
              <a:t>Calculators are boring in color and they need to be made available to everyone – smartphone or not.</a:t>
            </a:r>
          </a:p>
          <a:p>
            <a:pPr marL="171450" indent="-171450">
              <a:spcBef>
                <a:spcPts val="0"/>
              </a:spcBef>
            </a:pPr>
            <a:r>
              <a:rPr lang="en-US" sz="900" dirty="0"/>
              <a:t>Ever click operators too fast - Sometimes you don’t click the write operator, or you hit that too soon.  We need an easy way to see buttons the user is about to push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dirty="0"/>
          </a:p>
          <a:p>
            <a:pPr marL="0" indent="0">
              <a:spcBef>
                <a:spcPts val="0"/>
              </a:spcBef>
              <a:buNone/>
            </a:pPr>
            <a:r>
              <a:rPr lang="en-US" sz="900" b="1" dirty="0"/>
              <a:t>Technical Goals</a:t>
            </a:r>
          </a:p>
          <a:p>
            <a:pPr marL="171450" indent="-171450">
              <a:spcBef>
                <a:spcPts val="0"/>
              </a:spcBef>
            </a:pPr>
            <a:r>
              <a:rPr lang="en-US" sz="900" dirty="0"/>
              <a:t>Easy deployment pattern with easy source code management</a:t>
            </a:r>
          </a:p>
          <a:p>
            <a:pPr marL="171450" indent="-171450">
              <a:spcBef>
                <a:spcPts val="0"/>
              </a:spcBef>
            </a:pPr>
            <a:r>
              <a:rPr lang="en-US" sz="900" dirty="0"/>
              <a:t>Ability to deploy a static site</a:t>
            </a:r>
          </a:p>
          <a:p>
            <a:pPr marL="171450" indent="-171450">
              <a:spcBef>
                <a:spcPts val="0"/>
              </a:spcBef>
            </a:pPr>
            <a:r>
              <a:rPr lang="en-US" sz="900" dirty="0"/>
              <a:t>Lightweight code with future potential for functionality</a:t>
            </a:r>
          </a:p>
          <a:p>
            <a:pPr marL="0" indent="0">
              <a:spcBef>
                <a:spcPts val="0"/>
              </a:spcBef>
              <a:buNone/>
            </a:pPr>
            <a:endParaRPr lang="en-US" sz="900" dirty="0"/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Domain: </a:t>
            </a:r>
            <a:r>
              <a:rPr lang="en-US" sz="900" dirty="0">
                <a:hlinkClick r:id="rId4"/>
              </a:rPr>
              <a:t>https://master.d3nfu5srh82rlg.amplifyapp.com</a:t>
            </a:r>
            <a:endParaRPr lang="en-US" sz="900" dirty="0"/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Repo: </a:t>
            </a:r>
            <a:r>
              <a:rPr lang="en-US" sz="900" dirty="0">
                <a:hlinkClick r:id="rId5"/>
              </a:rPr>
              <a:t>https://github.com/uscjunie/react-calculator</a:t>
            </a:r>
            <a:endParaRPr lang="en-US" sz="900" dirty="0"/>
          </a:p>
          <a:p>
            <a:pPr marL="0" indent="0">
              <a:spcBef>
                <a:spcPts val="0"/>
              </a:spcBef>
              <a:buNone/>
            </a:pPr>
            <a:endParaRPr lang="en-US" sz="900" dirty="0"/>
          </a:p>
          <a:p>
            <a:pPr marL="0" indent="0">
              <a:spcBef>
                <a:spcPts val="0"/>
              </a:spcBef>
              <a:buNone/>
            </a:pPr>
            <a:endParaRPr lang="en-US" sz="900" dirty="0"/>
          </a:p>
          <a:p>
            <a:pPr marL="0" indent="0">
              <a:spcBef>
                <a:spcPts val="0"/>
              </a:spcBef>
              <a:buNone/>
            </a:pPr>
            <a:endParaRPr lang="en-US" sz="900" dirty="0"/>
          </a:p>
          <a:p>
            <a:pPr marL="171450" indent="-171450">
              <a:spcBef>
                <a:spcPts val="0"/>
              </a:spcBef>
            </a:pPr>
            <a:endParaRPr lang="en-US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6593D2-B18F-8347-8D7A-C284957C6644}"/>
              </a:ext>
            </a:extLst>
          </p:cNvPr>
          <p:cNvSpPr/>
          <p:nvPr/>
        </p:nvSpPr>
        <p:spPr>
          <a:xfrm>
            <a:off x="203902" y="2672334"/>
            <a:ext cx="4572000" cy="230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sz="9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Project Requirements - All projects must show a simple aspect of the following:</a:t>
            </a:r>
          </a:p>
          <a:p>
            <a:pPr marL="344488" indent="-209550"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-US" sz="9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Infrastructure as code - this can be a YAML file, JSON, or something more developed.  It must be checked into a repo and accessible by all team members.  That repo is preferably available to instructors and others in at least a read capacity.</a:t>
            </a:r>
          </a:p>
          <a:p>
            <a:pPr marL="344488" indent="-209550"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-US" sz="9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Automation - Use of automation, even if it is just a command line to start, but the use of Jenkins is preferred.   </a:t>
            </a:r>
          </a:p>
          <a:p>
            <a:pPr marL="344488" indent="-209550"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-US" sz="9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AWS Services - Use of AWS services in any way, shape, or form.</a:t>
            </a:r>
          </a:p>
          <a:p>
            <a:pPr marL="344488" indent="-209550"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-US" sz="9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 Design - High-level component design + Call out to AWS services, flow, tools, etc.</a:t>
            </a:r>
          </a:p>
          <a:p>
            <a:pPr marL="344488" indent="-227013"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-US" sz="9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Tools that you chose and were used - Keep a running list; Note any learnings as well, as they will help your presentation.  Keep a journal.</a:t>
            </a:r>
          </a:p>
          <a:p>
            <a:pPr marL="344488" indent="-227013"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-US" sz="9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Failures and Success - It is recommended that you keep a log of failures and success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544AE-BE80-7048-A904-2AE074FAE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8099" y="740664"/>
            <a:ext cx="3290957" cy="36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Technologies and Environment used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67626" y="500300"/>
            <a:ext cx="5864334" cy="33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r>
              <a:rPr lang="en-US" sz="1100" dirty="0"/>
              <a:t>Source Code: Git with </a:t>
            </a:r>
            <a:r>
              <a:rPr lang="en-US" sz="1100" dirty="0" err="1"/>
              <a:t>github.com</a:t>
            </a:r>
            <a:r>
              <a:rPr lang="en-US" sz="1100" dirty="0"/>
              <a:t> (</a:t>
            </a:r>
            <a:r>
              <a:rPr lang="en-US" sz="1100" dirty="0" err="1"/>
              <a:t>React.js</a:t>
            </a:r>
            <a:r>
              <a:rPr lang="en-US" sz="1100" dirty="0"/>
              <a:t> codebase)</a:t>
            </a:r>
          </a:p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r>
              <a:rPr lang="en-US" sz="1100" dirty="0"/>
              <a:t>Authorization with Git Integrations (webhook)</a:t>
            </a:r>
          </a:p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endParaRPr lang="en-US" sz="1100" dirty="0"/>
          </a:p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endParaRPr lang="en-US" sz="1100" dirty="0"/>
          </a:p>
          <a:p>
            <a:pPr marL="3302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itchFamily="2" charset="2"/>
              <a:buChar char="v"/>
            </a:pPr>
            <a:endParaRPr lang="en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itchFamily="2" charset="2"/>
              <a:buChar char="v"/>
            </a:pPr>
            <a:endParaRPr lang="en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itchFamily="2" charset="2"/>
              <a:buChar char="v"/>
            </a:pPr>
            <a:endParaRPr lang="en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itchFamily="2" charset="2"/>
              <a:buChar char="v"/>
            </a:pPr>
            <a:r>
              <a:rPr lang="en-US" sz="1100" dirty="0"/>
              <a:t>Build Instructions: </a:t>
            </a:r>
            <a:r>
              <a:rPr lang="en-US" sz="1100" dirty="0" err="1"/>
              <a:t>amplify.yml</a:t>
            </a:r>
            <a:endParaRPr lang="en-US" sz="1100" dirty="0"/>
          </a:p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r>
              <a:rPr lang="en-US" sz="1100" dirty="0"/>
              <a:t>AWS Amplify: Static Site Generation - full-stack applications builder with AWS resources.  For our site, Amplify sets up a code pipeline with various stages:</a:t>
            </a:r>
          </a:p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endParaRPr lang="en-US" sz="1100" dirty="0"/>
          </a:p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endParaRPr lang="en-US" sz="1100" dirty="0"/>
          </a:p>
          <a:p>
            <a:pPr marL="457200" lvl="1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endParaRPr sz="1100" dirty="0"/>
          </a:p>
          <a:p>
            <a:pPr marL="457200" lvl="1" indent="-298450">
              <a:lnSpc>
                <a:spcPct val="115000"/>
              </a:lnSpc>
              <a:buSzPts val="1100"/>
              <a:buFont typeface="Wingdings" pitchFamily="2" charset="2"/>
              <a:buChar char="Ø"/>
            </a:pPr>
            <a:r>
              <a:rPr lang="en-US" sz="1100" dirty="0"/>
              <a:t>Provision – USE2 – Container on a Standard Shared Amazon Linux base– 4 vCPU, 7GB of memory; Storage; Bandwidth – Developer does not control</a:t>
            </a:r>
          </a:p>
          <a:p>
            <a:pPr marL="457200" lvl="1" indent="-298450">
              <a:lnSpc>
                <a:spcPct val="115000"/>
              </a:lnSpc>
              <a:buSzPts val="1100"/>
              <a:buFont typeface="Wingdings" pitchFamily="2" charset="2"/>
              <a:buChar char="Ø"/>
            </a:pPr>
            <a:r>
              <a:rPr lang="en-US" sz="1100" dirty="0"/>
              <a:t>Build + Deploy – Builds the code continuously and secures the deployment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itchFamily="2" charset="2"/>
              <a:buChar char="Ø"/>
            </a:pPr>
            <a:r>
              <a:rPr lang="en-US" sz="1100" dirty="0"/>
              <a:t>Verify – by device type to see if its rendering properly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itchFamily="2" charset="2"/>
              <a:buChar char="v"/>
            </a:pPr>
            <a:endParaRPr sz="1100" dirty="0"/>
          </a:p>
          <a:p>
            <a:pPr marL="628650" marR="101600" lvl="0" indent="-17145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Font typeface="Wingdings" pitchFamily="2" charset="2"/>
              <a:buChar char="v"/>
            </a:pPr>
            <a:endParaRPr sz="1050" dirty="0">
              <a:solidFill>
                <a:srgbClr val="333333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4CD581-0F64-974E-8CE6-DF9E6CA95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13" y="1067021"/>
            <a:ext cx="4177146" cy="856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3F71E-ABC8-8A4A-8CD8-D19191126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20" y="2477922"/>
            <a:ext cx="3151297" cy="567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793038-53CD-EC42-8C53-9B12ECEB4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75" y="3926939"/>
            <a:ext cx="1670215" cy="787282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5D28A799-CF20-A144-BA82-7C56862A473C}"/>
              </a:ext>
            </a:extLst>
          </p:cNvPr>
          <p:cNvSpPr/>
          <p:nvPr/>
        </p:nvSpPr>
        <p:spPr>
          <a:xfrm rot="5400000">
            <a:off x="5198634" y="2319918"/>
            <a:ext cx="2080260" cy="31600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50;p21">
            <a:extLst>
              <a:ext uri="{FF2B5EF4-FFF2-40B4-BE49-F238E27FC236}">
                <a16:creationId xmlns:a16="http://schemas.microsoft.com/office/drawing/2014/main" id="{123A7494-E1B5-1541-888B-F0239A13549C}"/>
              </a:ext>
            </a:extLst>
          </p:cNvPr>
          <p:cNvSpPr txBox="1"/>
          <p:nvPr/>
        </p:nvSpPr>
        <p:spPr>
          <a:xfrm>
            <a:off x="6424109" y="1739125"/>
            <a:ext cx="2652266" cy="166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>
              <a:lnSpc>
                <a:spcPct val="115000"/>
              </a:lnSpc>
              <a:buSzPts val="1100"/>
            </a:pPr>
            <a:r>
              <a:rPr lang="en-US" sz="1100" dirty="0"/>
              <a:t>Other Resources:</a:t>
            </a:r>
          </a:p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r>
              <a:rPr lang="en-US" sz="1100" dirty="0"/>
              <a:t>CloudTrail</a:t>
            </a:r>
          </a:p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r>
              <a:rPr lang="en-US" sz="1100" dirty="0"/>
              <a:t>S3 Bucket (logs) – Simple Storage</a:t>
            </a:r>
          </a:p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r>
              <a:rPr lang="en-US" sz="1100" dirty="0"/>
              <a:t>CloudWatch</a:t>
            </a:r>
          </a:p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r>
              <a:rPr lang="en-US" sz="1100" dirty="0"/>
              <a:t>AWS Glue – integration services</a:t>
            </a:r>
          </a:p>
          <a:p>
            <a:pPr marL="457200" indent="-298450">
              <a:lnSpc>
                <a:spcPct val="115000"/>
              </a:lnSpc>
              <a:buSzPts val="1100"/>
              <a:buFont typeface="Wingdings" pitchFamily="2" charset="2"/>
              <a:buChar char="v"/>
            </a:pPr>
            <a:r>
              <a:rPr lang="en-US" sz="1100" dirty="0"/>
              <a:t>AWS SNS – Webhook for build notification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Architecture and Design [Current State]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07B917-6047-7143-AC19-BF2553ACA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0" y="542325"/>
            <a:ext cx="8408019" cy="41956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Challenges and Issues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Stories about your Project</a:t>
            </a:r>
          </a:p>
          <a:p>
            <a:pPr marL="158750" lvl="1">
              <a:lnSpc>
                <a:spcPct val="115000"/>
              </a:lnSpc>
              <a:buSzPts val="1100"/>
            </a:pPr>
            <a:r>
              <a:rPr lang="en" dirty="0"/>
              <a:t>	-We brainstormed a lot as a team and read through a lot of documentation</a:t>
            </a:r>
          </a:p>
          <a:p>
            <a:pPr marL="158750" lvl="1">
              <a:lnSpc>
                <a:spcPct val="115000"/>
              </a:lnSpc>
              <a:buSzPts val="1100"/>
            </a:pPr>
            <a:r>
              <a:rPr lang="en" dirty="0"/>
              <a:t>	-Balanced client work and life events (baby and wedding) </a:t>
            </a:r>
          </a:p>
          <a:p>
            <a:pPr marL="158750" lvl="1">
              <a:lnSpc>
                <a:spcPct val="115000"/>
              </a:lnSpc>
              <a:buSzPts val="1100"/>
            </a:pPr>
            <a:r>
              <a:rPr lang="en" dirty="0"/>
              <a:t>	-Kept simplicity in mind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Issues</a:t>
            </a:r>
          </a:p>
          <a:p>
            <a:pPr marL="158750" lvl="1">
              <a:lnSpc>
                <a:spcPct val="115000"/>
              </a:lnSpc>
              <a:buSzPts val="1100"/>
            </a:pPr>
            <a:r>
              <a:rPr lang="en" dirty="0"/>
              <a:t>	-We ran into an issue with our initial react app that only deployed a small portion of html code on </a:t>
            </a:r>
            <a:r>
              <a:rPr lang="en"/>
              <a:t>	</a:t>
            </a:r>
            <a:r>
              <a:rPr lang="en" dirty="0"/>
              <a:t>the </a:t>
            </a:r>
            <a:r>
              <a:rPr lang="en" dirty="0" err="1"/>
              <a:t>index.css</a:t>
            </a:r>
            <a:r>
              <a:rPr lang="en" dirty="0"/>
              <a:t>, calculator app was not functioning properly due to lack of being fully built properly </a:t>
            </a:r>
            <a:r>
              <a:rPr lang="en"/>
              <a:t>	</a:t>
            </a:r>
            <a:r>
              <a:rPr lang="en" dirty="0"/>
              <a:t>from our code base</a:t>
            </a:r>
          </a:p>
          <a:p>
            <a:pPr marL="158750" lvl="1">
              <a:lnSpc>
                <a:spcPct val="115000"/>
              </a:lnSpc>
              <a:buSzPts val="1100"/>
            </a:pPr>
            <a:r>
              <a:rPr lang="en" dirty="0"/>
              <a:t>	-Did not have billing tracking so did it blind and documentation (e.g., Amplify pricing detail)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Challenges</a:t>
            </a:r>
          </a:p>
          <a:p>
            <a:pPr marL="158750" lvl="2">
              <a:lnSpc>
                <a:spcPct val="115000"/>
              </a:lnSpc>
              <a:buSzPts val="1100"/>
            </a:pPr>
            <a:r>
              <a:rPr lang="en" dirty="0"/>
              <a:t>	-We had some trouble getting started and settling on an idea that can focus on infrastructure as 	code while fulfilling project requirements</a:t>
            </a:r>
          </a:p>
          <a:p>
            <a:pPr marL="158750" lvl="2">
              <a:lnSpc>
                <a:spcPct val="115000"/>
              </a:lnSpc>
              <a:buSzPts val="1100"/>
            </a:pPr>
            <a:r>
              <a:rPr lang="en" dirty="0"/>
              <a:t>	-We had issues with </a:t>
            </a:r>
            <a:r>
              <a:rPr lang="en"/>
              <a:t>npm</a:t>
            </a:r>
            <a:r>
              <a:rPr lang="en" dirty="0"/>
              <a:t> vs. yarn packaging therefore used .</a:t>
            </a:r>
            <a:r>
              <a:rPr lang="en"/>
              <a:t>yml</a:t>
            </a:r>
            <a:endParaRPr lang="en" dirty="0"/>
          </a:p>
          <a:p>
            <a:pPr marL="158750" lvl="2">
              <a:lnSpc>
                <a:spcPct val="115000"/>
              </a:lnSpc>
              <a:buSzPts val="1100"/>
            </a:pPr>
            <a:r>
              <a:rPr lang="en" dirty="0"/>
              <a:t>	-L</a:t>
            </a:r>
            <a:r>
              <a:rPr lang="en-US" dirty="0" err="1"/>
              <a:t>i</a:t>
            </a:r>
            <a:r>
              <a:rPr lang="en" dirty="0"/>
              <a:t>mited time on t</a:t>
            </a:r>
            <a:r>
              <a:rPr lang="en-US" dirty="0"/>
              <a:t>he</a:t>
            </a:r>
            <a:r>
              <a:rPr lang="en" dirty="0"/>
              <a:t> team due to work and life commitments</a:t>
            </a:r>
            <a:endParaRPr dirty="0"/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" sz="2800">
                <a:solidFill>
                  <a:srgbClr val="FF770D"/>
                </a:solidFill>
              </a:rPr>
              <a:t>What have we learned?</a:t>
            </a:r>
            <a:endParaRPr lang="en-US"/>
          </a:p>
        </p:txBody>
      </p:sp>
      <p:sp>
        <p:nvSpPr>
          <p:cNvPr id="160" name="Google Shape;160;p22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>
              <a:lnSpc>
                <a:spcPct val="115000"/>
              </a:lnSpc>
              <a:buSzPts val="1100"/>
              <a:buFont typeface="Arial"/>
              <a:buChar char="●"/>
            </a:pPr>
            <a:r>
              <a:rPr lang="en" sz="1800" dirty="0"/>
              <a:t>Do not overthink the code portion of the application: we ended up having to find another react code base that used the npm commands (file and packaging) ran better</a:t>
            </a:r>
          </a:p>
          <a:p>
            <a:pPr marL="457200" indent="-298450">
              <a:lnSpc>
                <a:spcPct val="115000"/>
              </a:lnSpc>
              <a:buSzPts val="1100"/>
              <a:buChar char="●"/>
            </a:pPr>
            <a:r>
              <a:rPr lang="en" sz="1800" dirty="0"/>
              <a:t>AWS Amplify is a great resource to easily get started with full-stack (front end and back-end) continuous deployments. In our case we showcased the front-end by having Amplify host our application on a generated static site </a:t>
            </a:r>
          </a:p>
          <a:p>
            <a:pPr marL="457200" indent="-298450">
              <a:lnSpc>
                <a:spcPct val="115000"/>
              </a:lnSpc>
              <a:buSzPts val="1100"/>
              <a:buChar char="●"/>
            </a:pPr>
            <a:r>
              <a:rPr lang="en" sz="1800" dirty="0"/>
              <a:t>Ensure that the </a:t>
            </a:r>
            <a:r>
              <a:rPr lang="en" sz="1800" dirty="0" err="1"/>
              <a:t>amplify.yml</a:t>
            </a:r>
            <a:r>
              <a:rPr lang="en" sz="1800" dirty="0"/>
              <a:t> has build commands that are consistent with the dependencies within the application’s code base and structured to meet AWS Amplify (as a resource).</a:t>
            </a:r>
          </a:p>
          <a:p>
            <a:pPr marL="457200" marR="10160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</a:pPr>
            <a:endParaRPr lang="en-US" sz="1800" dirty="0">
              <a:solidFill>
                <a:srgbClr val="333333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913352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</Words>
  <Application>Microsoft Macintosh PowerPoint</Application>
  <PresentationFormat>On-screen Show (16:9)</PresentationFormat>
  <Paragraphs>109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Wingdings</vt:lpstr>
      <vt:lpstr>Tropic</vt:lpstr>
      <vt:lpstr>Cloud Excellence Presentation Group 3 Universal Calculator Members:  Adeyeni Aromolaran, Jasper Choi,  Arjun Raman, Ahmed Shahid </vt:lpstr>
      <vt:lpstr>   TEAM &lt;3&gt;: A generally available calculator app</vt:lpstr>
      <vt:lpstr>Calculator  Project</vt:lpstr>
      <vt:lpstr>INTRODUCTIONS TO OUR CALCULATOR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Excellence Presentation Group 3 Universal Calculator Members:  Adeyeni Aromolaran, Jasper Choi,  Arjun Raman, Ahmed Shahid </dc:title>
  <cp:lastModifiedBy>Raman, Arjun [USA]</cp:lastModifiedBy>
  <cp:revision>1</cp:revision>
  <dcterms:modified xsi:type="dcterms:W3CDTF">2021-07-29T03:06:44Z</dcterms:modified>
</cp:coreProperties>
</file>